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Lst>
  <p:sldSz cx="9144000" cy="5143500"/>
  <p:notesSz cx="6858000" cy="9144000"/>
  <p:embeddedFontLst>
    <p:embeddedFont>
      <p:font typeface="Alfa Slab One" panose="00000500000000000000"/>
      <p:regular r:id="rId30"/>
    </p:embeddedFont>
    <p:embeddedFont>
      <p:font typeface="Proxima Nova" panose="02000506030000020004"/>
      <p:regular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1620"/>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1" Type="http://schemas.openxmlformats.org/officeDocument/2006/relationships/font" Target="fonts/font2.fntdata"/><Relationship Id="rId30" Type="http://schemas.openxmlformats.org/officeDocument/2006/relationships/font" Target="fonts/font1.fntdata"/><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2" name="Shape 52"/>
        <p:cNvGrpSpPr/>
        <p:nvPr/>
      </p:nvGrpSpPr>
      <p:grpSpPr>
        <a:xfrm>
          <a:off x="0" y="0"/>
          <a:ext cx="0" cy="0"/>
          <a:chOff x="0" y="0"/>
          <a:chExt cx="0" cy="0"/>
        </a:xfrm>
      </p:grpSpPr>
      <p:sp>
        <p:nvSpPr>
          <p:cNvPr id="53" name="Google Shape;53;p:notes"/>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7" name="Shape 107"/>
        <p:cNvGrpSpPr/>
        <p:nvPr/>
      </p:nvGrpSpPr>
      <p:grpSpPr>
        <a:xfrm>
          <a:off x="0" y="0"/>
          <a:ext cx="0" cy="0"/>
          <a:chOff x="0" y="0"/>
          <a:chExt cx="0" cy="0"/>
        </a:xfrm>
      </p:grpSpPr>
      <p:sp>
        <p:nvSpPr>
          <p:cNvPr id="108" name="Google Shape;108;g45a1cae42b_4_4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45a1cae42b_4_4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4" name="Shape 114"/>
        <p:cNvGrpSpPr/>
        <p:nvPr/>
      </p:nvGrpSpPr>
      <p:grpSpPr>
        <a:xfrm>
          <a:off x="0" y="0"/>
          <a:ext cx="0" cy="0"/>
          <a:chOff x="0" y="0"/>
          <a:chExt cx="0" cy="0"/>
        </a:xfrm>
      </p:grpSpPr>
      <p:sp>
        <p:nvSpPr>
          <p:cNvPr id="115" name="Google Shape;115;g45a1cae42b_4_5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45a1cae42b_4_5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1" name="Shape 121"/>
        <p:cNvGrpSpPr/>
        <p:nvPr/>
      </p:nvGrpSpPr>
      <p:grpSpPr>
        <a:xfrm>
          <a:off x="0" y="0"/>
          <a:ext cx="0" cy="0"/>
          <a:chOff x="0" y="0"/>
          <a:chExt cx="0" cy="0"/>
        </a:xfrm>
      </p:grpSpPr>
      <p:sp>
        <p:nvSpPr>
          <p:cNvPr id="122" name="Google Shape;122;g44435a69cf_0_9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44435a69cf_0_9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7" name="Shape 127"/>
        <p:cNvGrpSpPr/>
        <p:nvPr/>
      </p:nvGrpSpPr>
      <p:grpSpPr>
        <a:xfrm>
          <a:off x="0" y="0"/>
          <a:ext cx="0" cy="0"/>
          <a:chOff x="0" y="0"/>
          <a:chExt cx="0" cy="0"/>
        </a:xfrm>
      </p:grpSpPr>
      <p:sp>
        <p:nvSpPr>
          <p:cNvPr id="128" name="Google Shape;128;g44435a69cf_0_10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44435a69cf_0_10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4" name="Shape 134"/>
        <p:cNvGrpSpPr/>
        <p:nvPr/>
      </p:nvGrpSpPr>
      <p:grpSpPr>
        <a:xfrm>
          <a:off x="0" y="0"/>
          <a:ext cx="0" cy="0"/>
          <a:chOff x="0" y="0"/>
          <a:chExt cx="0" cy="0"/>
        </a:xfrm>
      </p:grpSpPr>
      <p:sp>
        <p:nvSpPr>
          <p:cNvPr id="135" name="Google Shape;135;g44435a69cf_0_10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44435a69cf_0_10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1" name="Shape 141"/>
        <p:cNvGrpSpPr/>
        <p:nvPr/>
      </p:nvGrpSpPr>
      <p:grpSpPr>
        <a:xfrm>
          <a:off x="0" y="0"/>
          <a:ext cx="0" cy="0"/>
          <a:chOff x="0" y="0"/>
          <a:chExt cx="0" cy="0"/>
        </a:xfrm>
      </p:grpSpPr>
      <p:sp>
        <p:nvSpPr>
          <p:cNvPr id="142" name="Google Shape;142;g45a1cae42b_4_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45a1cae42b_4_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8" name="Shape 148"/>
        <p:cNvGrpSpPr/>
        <p:nvPr/>
      </p:nvGrpSpPr>
      <p:grpSpPr>
        <a:xfrm>
          <a:off x="0" y="0"/>
          <a:ext cx="0" cy="0"/>
          <a:chOff x="0" y="0"/>
          <a:chExt cx="0" cy="0"/>
        </a:xfrm>
      </p:grpSpPr>
      <p:sp>
        <p:nvSpPr>
          <p:cNvPr id="149" name="Google Shape;149;g45a1cae42b_4_1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45a1cae42b_4_1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5" name="Shape 155"/>
        <p:cNvGrpSpPr/>
        <p:nvPr/>
      </p:nvGrpSpPr>
      <p:grpSpPr>
        <a:xfrm>
          <a:off x="0" y="0"/>
          <a:ext cx="0" cy="0"/>
          <a:chOff x="0" y="0"/>
          <a:chExt cx="0" cy="0"/>
        </a:xfrm>
      </p:grpSpPr>
      <p:sp>
        <p:nvSpPr>
          <p:cNvPr id="156" name="Google Shape;156;g45a1cae42b_4_1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45a1cae42b_4_1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2" name="Shape 162"/>
        <p:cNvGrpSpPr/>
        <p:nvPr/>
      </p:nvGrpSpPr>
      <p:grpSpPr>
        <a:xfrm>
          <a:off x="0" y="0"/>
          <a:ext cx="0" cy="0"/>
          <a:chOff x="0" y="0"/>
          <a:chExt cx="0" cy="0"/>
        </a:xfrm>
      </p:grpSpPr>
      <p:sp>
        <p:nvSpPr>
          <p:cNvPr id="163" name="Google Shape;163;g45a1cae42b_4_2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45a1cae42b_4_2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9" name="Shape 169"/>
        <p:cNvGrpSpPr/>
        <p:nvPr/>
      </p:nvGrpSpPr>
      <p:grpSpPr>
        <a:xfrm>
          <a:off x="0" y="0"/>
          <a:ext cx="0" cy="0"/>
          <a:chOff x="0" y="0"/>
          <a:chExt cx="0" cy="0"/>
        </a:xfrm>
      </p:grpSpPr>
      <p:sp>
        <p:nvSpPr>
          <p:cNvPr id="170" name="Google Shape;170;g44435a69cf_0_11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44435a69cf_0_11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58" name="Shape 58"/>
        <p:cNvGrpSpPr/>
        <p:nvPr/>
      </p:nvGrpSpPr>
      <p:grpSpPr>
        <a:xfrm>
          <a:off x="0" y="0"/>
          <a:ext cx="0" cy="0"/>
          <a:chOff x="0" y="0"/>
          <a:chExt cx="0" cy="0"/>
        </a:xfrm>
      </p:grpSpPr>
      <p:sp>
        <p:nvSpPr>
          <p:cNvPr id="59" name="Google Shape;59;g44435a69cf_0_4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44435a69cf_0_4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5" name="Shape 175"/>
        <p:cNvGrpSpPr/>
        <p:nvPr/>
      </p:nvGrpSpPr>
      <p:grpSpPr>
        <a:xfrm>
          <a:off x="0" y="0"/>
          <a:ext cx="0" cy="0"/>
          <a:chOff x="0" y="0"/>
          <a:chExt cx="0" cy="0"/>
        </a:xfrm>
      </p:grpSpPr>
      <p:sp>
        <p:nvSpPr>
          <p:cNvPr id="176" name="Google Shape;176;g45a1cae42b_4_2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45a1cae42b_4_2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1" name="Shape 181"/>
        <p:cNvGrpSpPr/>
        <p:nvPr/>
      </p:nvGrpSpPr>
      <p:grpSpPr>
        <a:xfrm>
          <a:off x="0" y="0"/>
          <a:ext cx="0" cy="0"/>
          <a:chOff x="0" y="0"/>
          <a:chExt cx="0" cy="0"/>
        </a:xfrm>
      </p:grpSpPr>
      <p:sp>
        <p:nvSpPr>
          <p:cNvPr id="182" name="Google Shape;182;g45a1cae42b_4_3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45a1cae42b_4_3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7" name="Shape 187"/>
        <p:cNvGrpSpPr/>
        <p:nvPr/>
      </p:nvGrpSpPr>
      <p:grpSpPr>
        <a:xfrm>
          <a:off x="0" y="0"/>
          <a:ext cx="0" cy="0"/>
          <a:chOff x="0" y="0"/>
          <a:chExt cx="0" cy="0"/>
        </a:xfrm>
      </p:grpSpPr>
      <p:sp>
        <p:nvSpPr>
          <p:cNvPr id="188" name="Google Shape;188;g44435a69cf_0_1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44435a69cf_0_1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3" name="Shape 193"/>
        <p:cNvGrpSpPr/>
        <p:nvPr/>
      </p:nvGrpSpPr>
      <p:grpSpPr>
        <a:xfrm>
          <a:off x="0" y="0"/>
          <a:ext cx="0" cy="0"/>
          <a:chOff x="0" y="0"/>
          <a:chExt cx="0" cy="0"/>
        </a:xfrm>
      </p:grpSpPr>
      <p:sp>
        <p:nvSpPr>
          <p:cNvPr id="194" name="Google Shape;194;g44435a69cf_0_12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44435a69cf_0_12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64" name="Shape 64"/>
        <p:cNvGrpSpPr/>
        <p:nvPr/>
      </p:nvGrpSpPr>
      <p:grpSpPr>
        <a:xfrm>
          <a:off x="0" y="0"/>
          <a:ext cx="0" cy="0"/>
          <a:chOff x="0" y="0"/>
          <a:chExt cx="0" cy="0"/>
        </a:xfrm>
      </p:grpSpPr>
      <p:sp>
        <p:nvSpPr>
          <p:cNvPr id="65" name="Google Shape;65;g44435a69cf_0_5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44435a69cf_0_5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0" name="Shape 70"/>
        <p:cNvGrpSpPr/>
        <p:nvPr/>
      </p:nvGrpSpPr>
      <p:grpSpPr>
        <a:xfrm>
          <a:off x="0" y="0"/>
          <a:ext cx="0" cy="0"/>
          <a:chOff x="0" y="0"/>
          <a:chExt cx="0" cy="0"/>
        </a:xfrm>
      </p:grpSpPr>
      <p:sp>
        <p:nvSpPr>
          <p:cNvPr id="71" name="Google Shape;71;g44435a69cf_0_5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44435a69cf_0_5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77" name="Shape 77"/>
        <p:cNvGrpSpPr/>
        <p:nvPr/>
      </p:nvGrpSpPr>
      <p:grpSpPr>
        <a:xfrm>
          <a:off x="0" y="0"/>
          <a:ext cx="0" cy="0"/>
          <a:chOff x="0" y="0"/>
          <a:chExt cx="0" cy="0"/>
        </a:xfrm>
      </p:grpSpPr>
      <p:sp>
        <p:nvSpPr>
          <p:cNvPr id="78" name="Google Shape;78;g44435a69cf_0_6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44435a69cf_0_6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83" name="Shape 83"/>
        <p:cNvGrpSpPr/>
        <p:nvPr/>
      </p:nvGrpSpPr>
      <p:grpSpPr>
        <a:xfrm>
          <a:off x="0" y="0"/>
          <a:ext cx="0" cy="0"/>
          <a:chOff x="0" y="0"/>
          <a:chExt cx="0" cy="0"/>
        </a:xfrm>
      </p:grpSpPr>
      <p:sp>
        <p:nvSpPr>
          <p:cNvPr id="84" name="Google Shape;84;g44435a69cf_0_7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44435a69cf_0_7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89" name="Shape 89"/>
        <p:cNvGrpSpPr/>
        <p:nvPr/>
      </p:nvGrpSpPr>
      <p:grpSpPr>
        <a:xfrm>
          <a:off x="0" y="0"/>
          <a:ext cx="0" cy="0"/>
          <a:chOff x="0" y="0"/>
          <a:chExt cx="0" cy="0"/>
        </a:xfrm>
      </p:grpSpPr>
      <p:sp>
        <p:nvSpPr>
          <p:cNvPr id="90" name="Google Shape;90;g44435a69cf_0_7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44435a69cf_0_7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44435a69cf_0_8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44435a69cf_0_8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1" name="Shape 101"/>
        <p:cNvGrpSpPr/>
        <p:nvPr/>
      </p:nvGrpSpPr>
      <p:grpSpPr>
        <a:xfrm>
          <a:off x="0" y="0"/>
          <a:ext cx="0" cy="0"/>
          <a:chOff x="0" y="0"/>
          <a:chExt cx="0" cy="0"/>
        </a:xfrm>
      </p:grpSpPr>
      <p:sp>
        <p:nvSpPr>
          <p:cNvPr id="102" name="Google Shape;102;g44435a69cf_0_9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44435a69cf_0_9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cxnSp>
        <p:nvCxnSpPr>
          <p:cNvPr id="10" name="Google Shape;10;p2"/>
          <p:cNvCxnSpPr/>
          <p:nvPr/>
        </p:nvCxnSpPr>
        <p:spPr>
          <a:xfrm>
            <a:off x="4278300" y="2751163"/>
            <a:ext cx="587400" cy="0"/>
          </a:xfrm>
          <a:prstGeom prst="straightConnector1">
            <a:avLst/>
          </a:prstGeom>
          <a:noFill/>
          <a:ln w="76200" cap="flat" cmpd="sng">
            <a:solidFill>
              <a:schemeClr val="dk1"/>
            </a:solidFill>
            <a:prstDash val="solid"/>
            <a:round/>
            <a:headEnd type="none" w="sm" len="sm"/>
            <a:tailEnd type="none" w="sm" len="sm"/>
          </a:ln>
        </p:spPr>
      </p:cxnSp>
      <p:sp>
        <p:nvSpPr>
          <p:cNvPr id="11" name="Google Shape;11;p2"/>
          <p:cNvSpPr txBox="1"/>
          <p:nvPr>
            <p:ph type="ctrTitle"/>
          </p:nvPr>
        </p:nvSpPr>
        <p:spPr>
          <a:xfrm>
            <a:off x="311700" y="595975"/>
            <a:ext cx="8520600" cy="1957800"/>
          </a:xfrm>
          <a:prstGeom prst="rect">
            <a:avLst/>
          </a:prstGeom>
        </p:spPr>
        <p:txBody>
          <a:bodyPr spcFirstLastPara="1" wrap="square" lIns="91425" tIns="91425" rIns="91425" bIns="91425" anchor="b" anchorCtr="0"/>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2" name="Google Shape;12;p2"/>
          <p:cNvSpPr txBox="1"/>
          <p:nvPr>
            <p:ph type="subTitle" idx="1"/>
          </p:nvPr>
        </p:nvSpPr>
        <p:spPr>
          <a:xfrm>
            <a:off x="311700" y="3165823"/>
            <a:ext cx="8520600" cy="7335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3" name="Google Shape;13;p2"/>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46" name="Shape 46"/>
        <p:cNvGrpSpPr/>
        <p:nvPr/>
      </p:nvGrpSpPr>
      <p:grpSpPr>
        <a:xfrm>
          <a:off x="0" y="0"/>
          <a:ext cx="0" cy="0"/>
          <a:chOff x="0" y="0"/>
          <a:chExt cx="0" cy="0"/>
        </a:xfrm>
      </p:grpSpPr>
      <p:sp>
        <p:nvSpPr>
          <p:cNvPr id="47" name="Google Shape;47;p11"/>
          <p:cNvSpPr txBox="1"/>
          <p:nvPr>
            <p:ph type="title" hasCustomPrompt="1"/>
          </p:nvPr>
        </p:nvSpPr>
        <p:spPr>
          <a:xfrm>
            <a:off x="311700" y="1167925"/>
            <a:ext cx="8520600" cy="1980000"/>
          </a:xfrm>
          <a:prstGeom prst="rect">
            <a:avLst/>
          </a:prstGeom>
        </p:spPr>
        <p:txBody>
          <a:bodyPr spcFirstLastPara="1" wrap="square" lIns="91425" tIns="91425" rIns="91425" bIns="91425" anchor="ctr" anchorCtr="0"/>
          <a:lstStyle>
            <a:lvl1pPr lvl="0" algn="ctr">
              <a:spcBef>
                <a:spcPts val="0"/>
              </a:spcBef>
              <a:spcAft>
                <a:spcPts val="0"/>
              </a:spcAft>
              <a:buClr>
                <a:schemeClr val="dk1"/>
              </a:buClr>
              <a:buSzPts val="11000"/>
              <a:buNone/>
              <a:defRPr sz="11000">
                <a:solidFill>
                  <a:schemeClr val="dk1"/>
                </a:solidFill>
              </a:defRPr>
            </a:lvl1pPr>
            <a:lvl2pPr lvl="1" algn="ctr">
              <a:spcBef>
                <a:spcPts val="0"/>
              </a:spcBef>
              <a:spcAft>
                <a:spcPts val="0"/>
              </a:spcAft>
              <a:buClr>
                <a:schemeClr val="dk1"/>
              </a:buClr>
              <a:buSzPts val="11000"/>
              <a:buNone/>
              <a:defRPr sz="11000">
                <a:solidFill>
                  <a:schemeClr val="dk1"/>
                </a:solidFill>
              </a:defRPr>
            </a:lvl2pPr>
            <a:lvl3pPr lvl="2" algn="ctr">
              <a:spcBef>
                <a:spcPts val="0"/>
              </a:spcBef>
              <a:spcAft>
                <a:spcPts val="0"/>
              </a:spcAft>
              <a:buClr>
                <a:schemeClr val="dk1"/>
              </a:buClr>
              <a:buSzPts val="11000"/>
              <a:buNone/>
              <a:defRPr sz="11000">
                <a:solidFill>
                  <a:schemeClr val="dk1"/>
                </a:solidFill>
              </a:defRPr>
            </a:lvl3pPr>
            <a:lvl4pPr lvl="3" algn="ctr">
              <a:spcBef>
                <a:spcPts val="0"/>
              </a:spcBef>
              <a:spcAft>
                <a:spcPts val="0"/>
              </a:spcAft>
              <a:buClr>
                <a:schemeClr val="dk1"/>
              </a:buClr>
              <a:buSzPts val="11000"/>
              <a:buNone/>
              <a:defRPr sz="11000">
                <a:solidFill>
                  <a:schemeClr val="dk1"/>
                </a:solidFill>
              </a:defRPr>
            </a:lvl4pPr>
            <a:lvl5pPr lvl="4" algn="ctr">
              <a:spcBef>
                <a:spcPts val="0"/>
              </a:spcBef>
              <a:spcAft>
                <a:spcPts val="0"/>
              </a:spcAft>
              <a:buClr>
                <a:schemeClr val="dk1"/>
              </a:buClr>
              <a:buSzPts val="11000"/>
              <a:buNone/>
              <a:defRPr sz="11000">
                <a:solidFill>
                  <a:schemeClr val="dk1"/>
                </a:solidFill>
              </a:defRPr>
            </a:lvl5pPr>
            <a:lvl6pPr lvl="5" algn="ctr">
              <a:spcBef>
                <a:spcPts val="0"/>
              </a:spcBef>
              <a:spcAft>
                <a:spcPts val="0"/>
              </a:spcAft>
              <a:buClr>
                <a:schemeClr val="dk1"/>
              </a:buClr>
              <a:buSzPts val="11000"/>
              <a:buNone/>
              <a:defRPr sz="11000">
                <a:solidFill>
                  <a:schemeClr val="dk1"/>
                </a:solidFill>
              </a:defRPr>
            </a:lvl6pPr>
            <a:lvl7pPr lvl="6" algn="ctr">
              <a:spcBef>
                <a:spcPts val="0"/>
              </a:spcBef>
              <a:spcAft>
                <a:spcPts val="0"/>
              </a:spcAft>
              <a:buClr>
                <a:schemeClr val="dk1"/>
              </a:buClr>
              <a:buSzPts val="11000"/>
              <a:buNone/>
              <a:defRPr sz="11000">
                <a:solidFill>
                  <a:schemeClr val="dk1"/>
                </a:solidFill>
              </a:defRPr>
            </a:lvl7pPr>
            <a:lvl8pPr lvl="7" algn="ctr">
              <a:spcBef>
                <a:spcPts val="0"/>
              </a:spcBef>
              <a:spcAft>
                <a:spcPts val="0"/>
              </a:spcAft>
              <a:buClr>
                <a:schemeClr val="dk1"/>
              </a:buClr>
              <a:buSzPts val="11000"/>
              <a:buNone/>
              <a:defRPr sz="11000">
                <a:solidFill>
                  <a:schemeClr val="dk1"/>
                </a:solidFill>
              </a:defRPr>
            </a:lvl8pPr>
            <a:lvl9pPr lvl="8" algn="ctr">
              <a:spcBef>
                <a:spcPts val="0"/>
              </a:spcBef>
              <a:spcAft>
                <a:spcPts val="0"/>
              </a:spcAft>
              <a:buClr>
                <a:schemeClr val="dk1"/>
              </a:buClr>
              <a:buSzPts val="11000"/>
              <a:buNone/>
              <a:defRPr sz="11000">
                <a:solidFill>
                  <a:schemeClr val="dk1"/>
                </a:solidFill>
              </a:defRPr>
            </a:lvl9pPr>
          </a:lstStyle>
          <a:p>
            <a:r>
              <a:t>xx%</a:t>
            </a:r>
          </a:p>
        </p:txBody>
      </p:sp>
      <p:sp>
        <p:nvSpPr>
          <p:cNvPr id="48" name="Google Shape;48;p11"/>
          <p:cNvSpPr txBox="1"/>
          <p:nvPr>
            <p:ph type="body" idx="1"/>
          </p:nvPr>
        </p:nvSpPr>
        <p:spPr>
          <a:xfrm>
            <a:off x="311700" y="3224250"/>
            <a:ext cx="8520600" cy="10716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p:txBody>
      </p:sp>
      <p:sp>
        <p:nvSpPr>
          <p:cNvPr id="49" name="Google Shape;49;p11"/>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50" name="Shape 50"/>
        <p:cNvGrpSpPr/>
        <p:nvPr/>
      </p:nvGrpSpPr>
      <p:grpSpPr>
        <a:xfrm>
          <a:off x="0" y="0"/>
          <a:ext cx="0" cy="0"/>
          <a:chOff x="0" y="0"/>
          <a:chExt cx="0" cy="0"/>
        </a:xfrm>
      </p:grpSpPr>
      <p:sp>
        <p:nvSpPr>
          <p:cNvPr id="51" name="Google Shape;51;p12"/>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bg>
      <p:bgPr>
        <a:solidFill>
          <a:schemeClr val="dk1"/>
        </a:solidFill>
        <a:effectLst/>
      </p:bgPr>
    </p:bg>
    <p:spTree>
      <p:nvGrpSpPr>
        <p:cNvPr id="14" name="Shape 14"/>
        <p:cNvGrpSpPr/>
        <p:nvPr/>
      </p:nvGrpSpPr>
      <p:grpSpPr>
        <a:xfrm>
          <a:off x="0" y="0"/>
          <a:ext cx="0" cy="0"/>
          <a:chOff x="0" y="0"/>
          <a:chExt cx="0" cy="0"/>
        </a:xfrm>
      </p:grpSpPr>
      <p:sp>
        <p:nvSpPr>
          <p:cNvPr id="15" name="Google Shape;15;p3"/>
          <p:cNvSpPr txBox="1"/>
          <p:nvPr>
            <p:ph type="title"/>
          </p:nvPr>
        </p:nvSpPr>
        <p:spPr>
          <a:xfrm>
            <a:off x="311700" y="2480550"/>
            <a:ext cx="8114400" cy="2445900"/>
          </a:xfrm>
          <a:prstGeom prst="rect">
            <a:avLst/>
          </a:prstGeom>
        </p:spPr>
        <p:txBody>
          <a:bodyPr spcFirstLastPara="1" wrap="square" lIns="91425" tIns="91425" rIns="91425" bIns="91425" anchor="b" anchorCtr="0"/>
          <a:lstStyle>
            <a:lvl1pPr lvl="0">
              <a:spcBef>
                <a:spcPts val="0"/>
              </a:spcBef>
              <a:spcAft>
                <a:spcPts val="0"/>
              </a:spcAft>
              <a:buClr>
                <a:schemeClr val="lt1"/>
              </a:buClr>
              <a:buSzPts val="6800"/>
              <a:buNone/>
              <a:defRPr sz="6800">
                <a:solidFill>
                  <a:schemeClr val="lt1"/>
                </a:solidFill>
              </a:defRPr>
            </a:lvl1pPr>
            <a:lvl2pPr lvl="1">
              <a:spcBef>
                <a:spcPts val="0"/>
              </a:spcBef>
              <a:spcAft>
                <a:spcPts val="0"/>
              </a:spcAft>
              <a:buClr>
                <a:schemeClr val="lt1"/>
              </a:buClr>
              <a:buSzPts val="6800"/>
              <a:buNone/>
              <a:defRPr sz="6800">
                <a:solidFill>
                  <a:schemeClr val="lt1"/>
                </a:solidFill>
              </a:defRPr>
            </a:lvl2pPr>
            <a:lvl3pPr lvl="2">
              <a:spcBef>
                <a:spcPts val="0"/>
              </a:spcBef>
              <a:spcAft>
                <a:spcPts val="0"/>
              </a:spcAft>
              <a:buClr>
                <a:schemeClr val="lt1"/>
              </a:buClr>
              <a:buSzPts val="6800"/>
              <a:buNone/>
              <a:defRPr sz="6800">
                <a:solidFill>
                  <a:schemeClr val="lt1"/>
                </a:solidFill>
              </a:defRPr>
            </a:lvl3pPr>
            <a:lvl4pPr lvl="3">
              <a:spcBef>
                <a:spcPts val="0"/>
              </a:spcBef>
              <a:spcAft>
                <a:spcPts val="0"/>
              </a:spcAft>
              <a:buClr>
                <a:schemeClr val="lt1"/>
              </a:buClr>
              <a:buSzPts val="6800"/>
              <a:buNone/>
              <a:defRPr sz="6800">
                <a:solidFill>
                  <a:schemeClr val="lt1"/>
                </a:solidFill>
              </a:defRPr>
            </a:lvl4pPr>
            <a:lvl5pPr lvl="4">
              <a:spcBef>
                <a:spcPts val="0"/>
              </a:spcBef>
              <a:spcAft>
                <a:spcPts val="0"/>
              </a:spcAft>
              <a:buClr>
                <a:schemeClr val="lt1"/>
              </a:buClr>
              <a:buSzPts val="6800"/>
              <a:buNone/>
              <a:defRPr sz="6800">
                <a:solidFill>
                  <a:schemeClr val="lt1"/>
                </a:solidFill>
              </a:defRPr>
            </a:lvl5pPr>
            <a:lvl6pPr lvl="5">
              <a:spcBef>
                <a:spcPts val="0"/>
              </a:spcBef>
              <a:spcAft>
                <a:spcPts val="0"/>
              </a:spcAft>
              <a:buClr>
                <a:schemeClr val="lt1"/>
              </a:buClr>
              <a:buSzPts val="6800"/>
              <a:buNone/>
              <a:defRPr sz="6800">
                <a:solidFill>
                  <a:schemeClr val="lt1"/>
                </a:solidFill>
              </a:defRPr>
            </a:lvl6pPr>
            <a:lvl7pPr lvl="6">
              <a:spcBef>
                <a:spcPts val="0"/>
              </a:spcBef>
              <a:spcAft>
                <a:spcPts val="0"/>
              </a:spcAft>
              <a:buClr>
                <a:schemeClr val="lt1"/>
              </a:buClr>
              <a:buSzPts val="6800"/>
              <a:buNone/>
              <a:defRPr sz="6800">
                <a:solidFill>
                  <a:schemeClr val="lt1"/>
                </a:solidFill>
              </a:defRPr>
            </a:lvl7pPr>
            <a:lvl8pPr lvl="7">
              <a:spcBef>
                <a:spcPts val="0"/>
              </a:spcBef>
              <a:spcAft>
                <a:spcPts val="0"/>
              </a:spcAft>
              <a:buClr>
                <a:schemeClr val="lt1"/>
              </a:buClr>
              <a:buSzPts val="6800"/>
              <a:buNone/>
              <a:defRPr sz="6800">
                <a:solidFill>
                  <a:schemeClr val="lt1"/>
                </a:solidFill>
              </a:defRPr>
            </a:lvl8pPr>
            <a:lvl9pPr lvl="8">
              <a:spcBef>
                <a:spcPts val="0"/>
              </a:spcBef>
              <a:spcAft>
                <a:spcPts val="0"/>
              </a:spcAft>
              <a:buClr>
                <a:schemeClr val="lt1"/>
              </a:buClr>
              <a:buSzPts val="6800"/>
              <a:buNone/>
              <a:defRPr sz="6800">
                <a:solidFill>
                  <a:schemeClr val="lt1"/>
                </a:solidFill>
              </a:defRPr>
            </a:lvl9pPr>
          </a:lstStyle>
          <a:p/>
        </p:txBody>
      </p:sp>
      <p:sp>
        <p:nvSpPr>
          <p:cNvPr id="16" name="Google Shape;16;p3"/>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9" name="Google Shape;19;p4"/>
          <p:cNvSpPr txBox="1"/>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p:txBody>
      </p:sp>
      <p:sp>
        <p:nvSpPr>
          <p:cNvPr id="20" name="Google Shape;20;p4"/>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5"/>
          <p:cNvSpPr txBox="1"/>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24" name="Google Shape;24;p5"/>
          <p:cNvSpPr txBox="1"/>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25" name="Google Shape;25;p5"/>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6"/>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6318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type="body" idx="1"/>
          </p:nvPr>
        </p:nvSpPr>
        <p:spPr>
          <a:xfrm>
            <a:off x="311700" y="1490875"/>
            <a:ext cx="2808000" cy="30780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32" name="Google Shape;32;p7"/>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83800" cy="4090800"/>
          </a:xfrm>
          <a:prstGeom prst="rect">
            <a:avLst/>
          </a:prstGeom>
        </p:spPr>
        <p:txBody>
          <a:bodyPr spcFirstLastPara="1" wrap="square" lIns="91425" tIns="91425" rIns="91425" bIns="91425" anchor="ctr" anchorCtr="0"/>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5" name="Google Shape;35;p8"/>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0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38" name="Google Shape;38;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39" name="Google Shape;39;p9"/>
          <p:cNvSpPr txBox="1"/>
          <p:nvPr>
            <p:ph type="title"/>
          </p:nvPr>
        </p:nvSpPr>
        <p:spPr>
          <a:xfrm>
            <a:off x="265500" y="1375599"/>
            <a:ext cx="4045200" cy="1551900"/>
          </a:xfrm>
          <a:prstGeom prst="rect">
            <a:avLst/>
          </a:prstGeom>
        </p:spPr>
        <p:txBody>
          <a:bodyPr spcFirstLastPara="1" wrap="square" lIns="91425" tIns="91425" rIns="91425" bIns="91425" anchor="b" anchorCtr="0"/>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0" name="Google Shape;40;p9"/>
          <p:cNvSpPr txBox="1"/>
          <p:nvPr>
            <p:ph type="subTitle" idx="1"/>
          </p:nvPr>
        </p:nvSpPr>
        <p:spPr>
          <a:xfrm>
            <a:off x="265500" y="2981125"/>
            <a:ext cx="4045200" cy="13455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p:txBody>
      </p:sp>
      <p:sp>
        <p:nvSpPr>
          <p:cNvPr id="42" name="Google Shape;42;p9"/>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3" name="Shape 43"/>
        <p:cNvGrpSpPr/>
        <p:nvPr/>
      </p:nvGrpSpPr>
      <p:grpSpPr>
        <a:xfrm>
          <a:off x="0" y="0"/>
          <a:ext cx="0" cy="0"/>
          <a:chOff x="0" y="0"/>
          <a:chExt cx="0" cy="0"/>
        </a:xfrm>
      </p:grpSpPr>
      <p:sp>
        <p:nvSpPr>
          <p:cNvPr id="44" name="Google Shape;44;p10"/>
          <p:cNvSpPr txBox="1"/>
          <p:nvPr>
            <p:ph type="body" idx="1"/>
          </p:nvPr>
        </p:nvSpPr>
        <p:spPr>
          <a:xfrm>
            <a:off x="319500" y="4233725"/>
            <a:ext cx="5998800" cy="598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Clr>
                <a:schemeClr val="accent3"/>
              </a:buClr>
              <a:buSzPts val="1800"/>
              <a:buFont typeface="Alfa Slab One" panose="00000500000000000000"/>
              <a:buNone/>
              <a:defRPr>
                <a:solidFill>
                  <a:schemeClr val="accent3"/>
                </a:solidFill>
                <a:latin typeface="Alfa Slab One" panose="00000500000000000000"/>
                <a:ea typeface="Alfa Slab One" panose="00000500000000000000"/>
                <a:cs typeface="Alfa Slab One" panose="00000500000000000000"/>
                <a:sym typeface="Alfa Slab One" panose="00000500000000000000"/>
              </a:defRPr>
            </a:lvl1pPr>
          </a:lstStyle>
          <a:p/>
        </p:txBody>
      </p:sp>
      <p:sp>
        <p:nvSpPr>
          <p:cNvPr id="45" name="Google Shape;45;p10"/>
          <p:cNvSpPr txBox="1"/>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1pPr>
            <a:lvl2pPr lvl="1">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2pPr>
            <a:lvl3pPr lvl="2">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3pPr>
            <a:lvl4pPr lvl="3">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4pPr>
            <a:lvl5pPr lvl="4">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5pPr>
            <a:lvl6pPr lvl="5">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6pPr>
            <a:lvl7pPr lvl="6">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7pPr>
            <a:lvl8pPr lvl="7">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8pPr>
            <a:lvl9pPr lvl="8">
              <a:spcBef>
                <a:spcPts val="0"/>
              </a:spcBef>
              <a:spcAft>
                <a:spcPts val="0"/>
              </a:spcAft>
              <a:buClr>
                <a:schemeClr val="accent3"/>
              </a:buClr>
              <a:buSzPts val="3000"/>
              <a:buFont typeface="Alfa Slab One" panose="00000500000000000000"/>
              <a:buNone/>
              <a:defRPr sz="3000">
                <a:solidFill>
                  <a:schemeClr val="accent3"/>
                </a:solidFill>
                <a:latin typeface="Alfa Slab One" panose="00000500000000000000"/>
                <a:ea typeface="Alfa Slab One" panose="00000500000000000000"/>
                <a:cs typeface="Alfa Slab One" panose="00000500000000000000"/>
                <a:sym typeface="Alfa Slab One" panose="00000500000000000000"/>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Font typeface="Proxima Nova" panose="02000506030000020004"/>
              <a:buChar char="●"/>
              <a:defRPr sz="1800">
                <a:solidFill>
                  <a:schemeClr val="dk2"/>
                </a:solidFill>
                <a:latin typeface="Proxima Nova" panose="02000506030000020004"/>
                <a:ea typeface="Proxima Nova" panose="02000506030000020004"/>
                <a:cs typeface="Proxima Nova" panose="02000506030000020004"/>
                <a:sym typeface="Proxima Nova" panose="02000506030000020004"/>
              </a:defRPr>
            </a:lvl1pPr>
            <a:lvl2pPr marL="914400" lvl="1" indent="-317500">
              <a:lnSpc>
                <a:spcPct val="115000"/>
              </a:lnSpc>
              <a:spcBef>
                <a:spcPts val="1600"/>
              </a:spcBef>
              <a:spcAft>
                <a:spcPts val="0"/>
              </a:spcAft>
              <a:buClr>
                <a:schemeClr val="dk2"/>
              </a:buClr>
              <a:buSzPts val="1400"/>
              <a:buFont typeface="Proxima Nova" panose="02000506030000020004"/>
              <a:buChar char="○"/>
              <a:defRPr>
                <a:solidFill>
                  <a:schemeClr val="dk2"/>
                </a:solidFill>
                <a:latin typeface="Proxima Nova" panose="02000506030000020004"/>
                <a:ea typeface="Proxima Nova" panose="02000506030000020004"/>
                <a:cs typeface="Proxima Nova" panose="02000506030000020004"/>
                <a:sym typeface="Proxima Nova" panose="02000506030000020004"/>
              </a:defRPr>
            </a:lvl2pPr>
            <a:lvl3pPr marL="1371600" lvl="2" indent="-317500">
              <a:lnSpc>
                <a:spcPct val="115000"/>
              </a:lnSpc>
              <a:spcBef>
                <a:spcPts val="1600"/>
              </a:spcBef>
              <a:spcAft>
                <a:spcPts val="0"/>
              </a:spcAft>
              <a:buClr>
                <a:schemeClr val="dk2"/>
              </a:buClr>
              <a:buSzPts val="1400"/>
              <a:buFont typeface="Proxima Nova" panose="02000506030000020004"/>
              <a:buChar char="■"/>
              <a:defRPr>
                <a:solidFill>
                  <a:schemeClr val="dk2"/>
                </a:solidFill>
                <a:latin typeface="Proxima Nova" panose="02000506030000020004"/>
                <a:ea typeface="Proxima Nova" panose="02000506030000020004"/>
                <a:cs typeface="Proxima Nova" panose="02000506030000020004"/>
                <a:sym typeface="Proxima Nova" panose="02000506030000020004"/>
              </a:defRPr>
            </a:lvl3pPr>
            <a:lvl4pPr marL="1828800" lvl="3" indent="-317500">
              <a:lnSpc>
                <a:spcPct val="115000"/>
              </a:lnSpc>
              <a:spcBef>
                <a:spcPts val="1600"/>
              </a:spcBef>
              <a:spcAft>
                <a:spcPts val="0"/>
              </a:spcAft>
              <a:buClr>
                <a:schemeClr val="dk2"/>
              </a:buClr>
              <a:buSzPts val="1400"/>
              <a:buFont typeface="Proxima Nova" panose="02000506030000020004"/>
              <a:buChar char="●"/>
              <a:defRPr>
                <a:solidFill>
                  <a:schemeClr val="dk2"/>
                </a:solidFill>
                <a:latin typeface="Proxima Nova" panose="02000506030000020004"/>
                <a:ea typeface="Proxima Nova" panose="02000506030000020004"/>
                <a:cs typeface="Proxima Nova" panose="02000506030000020004"/>
                <a:sym typeface="Proxima Nova" panose="02000506030000020004"/>
              </a:defRPr>
            </a:lvl4pPr>
            <a:lvl5pPr marL="2286000" lvl="4" indent="-317500">
              <a:lnSpc>
                <a:spcPct val="115000"/>
              </a:lnSpc>
              <a:spcBef>
                <a:spcPts val="1600"/>
              </a:spcBef>
              <a:spcAft>
                <a:spcPts val="0"/>
              </a:spcAft>
              <a:buClr>
                <a:schemeClr val="dk2"/>
              </a:buClr>
              <a:buSzPts val="1400"/>
              <a:buFont typeface="Proxima Nova" panose="02000506030000020004"/>
              <a:buChar char="○"/>
              <a:defRPr>
                <a:solidFill>
                  <a:schemeClr val="dk2"/>
                </a:solidFill>
                <a:latin typeface="Proxima Nova" panose="02000506030000020004"/>
                <a:ea typeface="Proxima Nova" panose="02000506030000020004"/>
                <a:cs typeface="Proxima Nova" panose="02000506030000020004"/>
                <a:sym typeface="Proxima Nova" panose="02000506030000020004"/>
              </a:defRPr>
            </a:lvl5pPr>
            <a:lvl6pPr marL="2743200" lvl="5" indent="-317500">
              <a:lnSpc>
                <a:spcPct val="115000"/>
              </a:lnSpc>
              <a:spcBef>
                <a:spcPts val="1600"/>
              </a:spcBef>
              <a:spcAft>
                <a:spcPts val="0"/>
              </a:spcAft>
              <a:buClr>
                <a:schemeClr val="dk2"/>
              </a:buClr>
              <a:buSzPts val="1400"/>
              <a:buFont typeface="Proxima Nova" panose="02000506030000020004"/>
              <a:buChar char="■"/>
              <a:defRPr>
                <a:solidFill>
                  <a:schemeClr val="dk2"/>
                </a:solidFill>
                <a:latin typeface="Proxima Nova" panose="02000506030000020004"/>
                <a:ea typeface="Proxima Nova" panose="02000506030000020004"/>
                <a:cs typeface="Proxima Nova" panose="02000506030000020004"/>
                <a:sym typeface="Proxima Nova" panose="02000506030000020004"/>
              </a:defRPr>
            </a:lvl6pPr>
            <a:lvl7pPr marL="3200400" lvl="6" indent="-317500">
              <a:lnSpc>
                <a:spcPct val="115000"/>
              </a:lnSpc>
              <a:spcBef>
                <a:spcPts val="1600"/>
              </a:spcBef>
              <a:spcAft>
                <a:spcPts val="0"/>
              </a:spcAft>
              <a:buClr>
                <a:schemeClr val="dk2"/>
              </a:buClr>
              <a:buSzPts val="1400"/>
              <a:buFont typeface="Proxima Nova" panose="02000506030000020004"/>
              <a:buChar char="●"/>
              <a:defRPr>
                <a:solidFill>
                  <a:schemeClr val="dk2"/>
                </a:solidFill>
                <a:latin typeface="Proxima Nova" panose="02000506030000020004"/>
                <a:ea typeface="Proxima Nova" panose="02000506030000020004"/>
                <a:cs typeface="Proxima Nova" panose="02000506030000020004"/>
                <a:sym typeface="Proxima Nova" panose="02000506030000020004"/>
              </a:defRPr>
            </a:lvl7pPr>
            <a:lvl8pPr marL="3657600" lvl="7" indent="-317500">
              <a:lnSpc>
                <a:spcPct val="115000"/>
              </a:lnSpc>
              <a:spcBef>
                <a:spcPts val="1600"/>
              </a:spcBef>
              <a:spcAft>
                <a:spcPts val="0"/>
              </a:spcAft>
              <a:buClr>
                <a:schemeClr val="dk2"/>
              </a:buClr>
              <a:buSzPts val="1400"/>
              <a:buFont typeface="Proxima Nova" panose="02000506030000020004"/>
              <a:buChar char="○"/>
              <a:defRPr>
                <a:solidFill>
                  <a:schemeClr val="dk2"/>
                </a:solidFill>
                <a:latin typeface="Proxima Nova" panose="02000506030000020004"/>
                <a:ea typeface="Proxima Nova" panose="02000506030000020004"/>
                <a:cs typeface="Proxima Nova" panose="02000506030000020004"/>
                <a:sym typeface="Proxima Nova" panose="02000506030000020004"/>
              </a:defRPr>
            </a:lvl8pPr>
            <a:lvl9pPr marL="4114800" lvl="8" indent="-317500">
              <a:lnSpc>
                <a:spcPct val="115000"/>
              </a:lnSpc>
              <a:spcBef>
                <a:spcPts val="1600"/>
              </a:spcBef>
              <a:spcAft>
                <a:spcPts val="1600"/>
              </a:spcAft>
              <a:buClr>
                <a:schemeClr val="dk2"/>
              </a:buClr>
              <a:buSzPts val="1400"/>
              <a:buFont typeface="Proxima Nova" panose="02000506030000020004"/>
              <a:buChar char="■"/>
              <a:defRPr>
                <a:solidFill>
                  <a:schemeClr val="dk2"/>
                </a:solidFill>
                <a:latin typeface="Proxima Nova" panose="02000506030000020004"/>
                <a:ea typeface="Proxima Nova" panose="02000506030000020004"/>
                <a:cs typeface="Proxima Nova" panose="02000506030000020004"/>
                <a:sym typeface="Proxima Nova" panose="02000506030000020004"/>
              </a:defRPr>
            </a:lvl9pPr>
          </a:lstStyle>
          <a:p/>
        </p:txBody>
      </p:sp>
      <p:sp>
        <p:nvSpPr>
          <p:cNvPr id="8" name="Google Shape;8;p1"/>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Proxima Nova" panose="02000506030000020004"/>
                <a:ea typeface="Proxima Nova" panose="02000506030000020004"/>
                <a:cs typeface="Proxima Nova" panose="02000506030000020004"/>
                <a:sym typeface="Proxima Nova" panose="02000506030000020004"/>
              </a:defRPr>
            </a:lvl1pPr>
            <a:lvl2pPr lvl="1" algn="r">
              <a:buNone/>
              <a:defRPr sz="1000">
                <a:solidFill>
                  <a:schemeClr val="dk2"/>
                </a:solidFill>
                <a:latin typeface="Proxima Nova" panose="02000506030000020004"/>
                <a:ea typeface="Proxima Nova" panose="02000506030000020004"/>
                <a:cs typeface="Proxima Nova" panose="02000506030000020004"/>
                <a:sym typeface="Proxima Nova" panose="02000506030000020004"/>
              </a:defRPr>
            </a:lvl2pPr>
            <a:lvl3pPr lvl="2" algn="r">
              <a:buNone/>
              <a:defRPr sz="1000">
                <a:solidFill>
                  <a:schemeClr val="dk2"/>
                </a:solidFill>
                <a:latin typeface="Proxima Nova" panose="02000506030000020004"/>
                <a:ea typeface="Proxima Nova" panose="02000506030000020004"/>
                <a:cs typeface="Proxima Nova" panose="02000506030000020004"/>
                <a:sym typeface="Proxima Nova" panose="02000506030000020004"/>
              </a:defRPr>
            </a:lvl3pPr>
            <a:lvl4pPr lvl="3" algn="r">
              <a:buNone/>
              <a:defRPr sz="1000">
                <a:solidFill>
                  <a:schemeClr val="dk2"/>
                </a:solidFill>
                <a:latin typeface="Proxima Nova" panose="02000506030000020004"/>
                <a:ea typeface="Proxima Nova" panose="02000506030000020004"/>
                <a:cs typeface="Proxima Nova" panose="02000506030000020004"/>
                <a:sym typeface="Proxima Nova" panose="02000506030000020004"/>
              </a:defRPr>
            </a:lvl4pPr>
            <a:lvl5pPr lvl="4" algn="r">
              <a:buNone/>
              <a:defRPr sz="1000">
                <a:solidFill>
                  <a:schemeClr val="dk2"/>
                </a:solidFill>
                <a:latin typeface="Proxima Nova" panose="02000506030000020004"/>
                <a:ea typeface="Proxima Nova" panose="02000506030000020004"/>
                <a:cs typeface="Proxima Nova" panose="02000506030000020004"/>
                <a:sym typeface="Proxima Nova" panose="02000506030000020004"/>
              </a:defRPr>
            </a:lvl5pPr>
            <a:lvl6pPr lvl="5" algn="r">
              <a:buNone/>
              <a:defRPr sz="1000">
                <a:solidFill>
                  <a:schemeClr val="dk2"/>
                </a:solidFill>
                <a:latin typeface="Proxima Nova" panose="02000506030000020004"/>
                <a:ea typeface="Proxima Nova" panose="02000506030000020004"/>
                <a:cs typeface="Proxima Nova" panose="02000506030000020004"/>
                <a:sym typeface="Proxima Nova" panose="02000506030000020004"/>
              </a:defRPr>
            </a:lvl6pPr>
            <a:lvl7pPr lvl="6" algn="r">
              <a:buNone/>
              <a:defRPr sz="1000">
                <a:solidFill>
                  <a:schemeClr val="dk2"/>
                </a:solidFill>
                <a:latin typeface="Proxima Nova" panose="02000506030000020004"/>
                <a:ea typeface="Proxima Nova" panose="02000506030000020004"/>
                <a:cs typeface="Proxima Nova" panose="02000506030000020004"/>
                <a:sym typeface="Proxima Nova" panose="02000506030000020004"/>
              </a:defRPr>
            </a:lvl7pPr>
            <a:lvl8pPr lvl="7" algn="r">
              <a:buNone/>
              <a:defRPr sz="1000">
                <a:solidFill>
                  <a:schemeClr val="dk2"/>
                </a:solidFill>
                <a:latin typeface="Proxima Nova" panose="02000506030000020004"/>
                <a:ea typeface="Proxima Nova" panose="02000506030000020004"/>
                <a:cs typeface="Proxima Nova" panose="02000506030000020004"/>
                <a:sym typeface="Proxima Nova" panose="02000506030000020004"/>
              </a:defRPr>
            </a:lvl8pPr>
            <a:lvl9pPr lvl="8" algn="r">
              <a:buNone/>
              <a:defRPr sz="1000">
                <a:solidFill>
                  <a:schemeClr val="dk2"/>
                </a:solidFill>
                <a:latin typeface="Proxima Nova" panose="02000506030000020004"/>
                <a:ea typeface="Proxima Nova" panose="02000506030000020004"/>
                <a:cs typeface="Proxima Nova" panose="02000506030000020004"/>
                <a:sym typeface="Proxima Nova" panose="02000506030000020004"/>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xml"/><Relationship Id="rId1" Type="http://schemas.openxmlformats.org/officeDocument/2006/relationships/image" Target="../media/image2.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3.xml"/><Relationship Id="rId1" Type="http://schemas.openxmlformats.org/officeDocument/2006/relationships/image" Target="../media/image3.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xml"/><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3.xml"/><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3.xml"/><Relationship Id="rId1"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3.xml"/><Relationship Id="rId1"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3.xml"/><Relationship Id="rId1"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3.xml"/><Relationship Id="rId1" Type="http://schemas.openxmlformats.org/officeDocument/2006/relationships/image" Target="../media/image9.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55" name="Shape 55"/>
        <p:cNvGrpSpPr/>
        <p:nvPr/>
      </p:nvGrpSpPr>
      <p:grpSpPr>
        <a:xfrm>
          <a:off x="0" y="0"/>
          <a:ext cx="0" cy="0"/>
          <a:chOff x="0" y="0"/>
          <a:chExt cx="0" cy="0"/>
        </a:xfrm>
      </p:grpSpPr>
      <p:sp>
        <p:nvSpPr>
          <p:cNvPr id="56" name="Google Shape;56;p13"/>
          <p:cNvSpPr txBox="1"/>
          <p:nvPr>
            <p:ph type="ctrTitle"/>
          </p:nvPr>
        </p:nvSpPr>
        <p:spPr>
          <a:xfrm>
            <a:off x="311700" y="595975"/>
            <a:ext cx="8520600" cy="195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Hermes Might</a:t>
            </a:r>
            <a:endParaRPr lang="en-GB"/>
          </a:p>
        </p:txBody>
      </p:sp>
      <p:sp>
        <p:nvSpPr>
          <p:cNvPr id="57" name="Google Shape;57;p13"/>
          <p:cNvSpPr txBox="1"/>
          <p:nvPr>
            <p:ph type="subTitle" idx="1"/>
          </p:nvPr>
        </p:nvSpPr>
        <p:spPr>
          <a:xfrm>
            <a:off x="311700" y="3165823"/>
            <a:ext cx="8520600" cy="73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10" name="Shape 110"/>
        <p:cNvGrpSpPr/>
        <p:nvPr/>
      </p:nvGrpSpPr>
      <p:grpSpPr>
        <a:xfrm>
          <a:off x="0" y="0"/>
          <a:ext cx="0" cy="0"/>
          <a:chOff x="0" y="0"/>
          <a:chExt cx="0" cy="0"/>
        </a:xfrm>
      </p:grpSpPr>
      <p:sp>
        <p:nvSpPr>
          <p:cNvPr id="111" name="Google Shape;111;p22"/>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Model Class Diagram</a:t>
            </a:r>
            <a:endParaRPr lang="en-GB"/>
          </a:p>
        </p:txBody>
      </p:sp>
      <p:sp>
        <p:nvSpPr>
          <p:cNvPr id="112" name="Google Shape;112;p22"/>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p>
        </p:txBody>
      </p:sp>
      <p:pic>
        <p:nvPicPr>
          <p:cNvPr id="1" name="Picture 0" descr="44963689_271419613483487_4671109412113350656_n"/>
          <p:cNvPicPr>
            <a:picLocks noChangeAspect="1"/>
          </p:cNvPicPr>
          <p:nvPr/>
        </p:nvPicPr>
        <p:blipFill>
          <a:blip r:embed="rId1"/>
          <a:stretch>
            <a:fillRect/>
          </a:stretch>
        </p:blipFill>
        <p:spPr>
          <a:xfrm>
            <a:off x="2942590" y="1094105"/>
            <a:ext cx="3073400" cy="391731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17" name="Shape 117"/>
        <p:cNvGrpSpPr/>
        <p:nvPr/>
      </p:nvGrpSpPr>
      <p:grpSpPr>
        <a:xfrm>
          <a:off x="0" y="0"/>
          <a:ext cx="0" cy="0"/>
          <a:chOff x="0" y="0"/>
          <a:chExt cx="0" cy="0"/>
        </a:xfrm>
      </p:grpSpPr>
      <p:sp>
        <p:nvSpPr>
          <p:cNvPr id="118" name="Google Shape;118;p23"/>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Uml Class Diagram</a:t>
            </a:r>
            <a:endParaRPr lang="en-GB"/>
          </a:p>
        </p:txBody>
      </p:sp>
      <p:sp>
        <p:nvSpPr>
          <p:cNvPr id="119" name="Google Shape;119;p23"/>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p>
        </p:txBody>
      </p:sp>
      <p:pic>
        <p:nvPicPr>
          <p:cNvPr id="1" name="Picture 0" descr="44878524_2064216933601783_5012448836996562944_n"/>
          <p:cNvPicPr>
            <a:picLocks noChangeAspect="1"/>
          </p:cNvPicPr>
          <p:nvPr/>
        </p:nvPicPr>
        <p:blipFill>
          <a:blip r:embed="rId1"/>
          <a:stretch>
            <a:fillRect/>
          </a:stretch>
        </p:blipFill>
        <p:spPr>
          <a:xfrm>
            <a:off x="2398395" y="1152525"/>
            <a:ext cx="4503420" cy="381635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24" name="Shape 124"/>
        <p:cNvGrpSpPr/>
        <p:nvPr/>
      </p:nvGrpSpPr>
      <p:grpSpPr>
        <a:xfrm>
          <a:off x="0" y="0"/>
          <a:ext cx="0" cy="0"/>
          <a:chOff x="0" y="0"/>
          <a:chExt cx="0" cy="0"/>
        </a:xfrm>
      </p:grpSpPr>
      <p:sp>
        <p:nvSpPr>
          <p:cNvPr id="125" name="Google Shape;125;p24"/>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What’s in the frontend?</a:t>
            </a:r>
            <a:endParaRPr lang="en-GB"/>
          </a:p>
        </p:txBody>
      </p:sp>
      <p:sp>
        <p:nvSpPr>
          <p:cNvPr id="126" name="Google Shape;126;p24"/>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To give the user friendly and attractive interface we’ve used</a:t>
            </a:r>
            <a:endParaRPr lang="en-GB"/>
          </a:p>
          <a:p>
            <a:pPr marL="457200" lvl="0" indent="-342900" algn="l" rtl="0">
              <a:spcBef>
                <a:spcPts val="1600"/>
              </a:spcBef>
              <a:spcAft>
                <a:spcPts val="0"/>
              </a:spcAft>
              <a:buSzPts val="1800"/>
              <a:buChar char="●"/>
            </a:pPr>
            <a:r>
              <a:rPr lang="en-GB"/>
              <a:t>Html5</a:t>
            </a:r>
            <a:endParaRPr lang="en-GB"/>
          </a:p>
          <a:p>
            <a:pPr marL="457200" lvl="0" indent="-342900" algn="l" rtl="0">
              <a:spcBef>
                <a:spcPts val="1600"/>
              </a:spcBef>
              <a:spcAft>
                <a:spcPts val="0"/>
              </a:spcAft>
              <a:buSzPts val="1800"/>
              <a:buChar char="●"/>
            </a:pPr>
            <a:r>
              <a:rPr lang="en-GB"/>
              <a:t>Css3</a:t>
            </a:r>
            <a:endParaRPr lang="en-GB"/>
          </a:p>
          <a:p>
            <a:pPr marL="457200" lvl="0" indent="-342900" algn="l" rtl="0">
              <a:spcBef>
                <a:spcPts val="1600"/>
              </a:spcBef>
              <a:spcAft>
                <a:spcPts val="0"/>
              </a:spcAft>
              <a:buSzPts val="1800"/>
              <a:buChar char="●"/>
            </a:pPr>
            <a:r>
              <a:rPr lang="en-GB"/>
              <a:t>Bootstrap</a:t>
            </a:r>
            <a:endParaRPr lang="en-GB"/>
          </a:p>
          <a:p>
            <a:pPr marL="457200" lvl="0" indent="-342900" algn="l" rtl="0">
              <a:spcBef>
                <a:spcPts val="1600"/>
              </a:spcBef>
              <a:spcAft>
                <a:spcPts val="0"/>
              </a:spcAft>
              <a:buSzPts val="1800"/>
              <a:buChar char="●"/>
            </a:pPr>
            <a:r>
              <a:rPr lang="en-GB"/>
              <a:t>Javascript</a:t>
            </a:r>
            <a:endParaRPr lang="en-GB"/>
          </a:p>
          <a:p>
            <a:pPr marL="457200" lvl="0" indent="0" algn="l" rtl="0">
              <a:spcBef>
                <a:spcPts val="1600"/>
              </a:spcBef>
              <a:spcAft>
                <a:spcPts val="1600"/>
              </a:spcAft>
              <a:buNone/>
            </a:p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30" name="Shape 130"/>
        <p:cNvGrpSpPr/>
        <p:nvPr/>
      </p:nvGrpSpPr>
      <p:grpSpPr>
        <a:xfrm>
          <a:off x="0" y="0"/>
          <a:ext cx="0" cy="0"/>
          <a:chOff x="0" y="0"/>
          <a:chExt cx="0" cy="0"/>
        </a:xfrm>
      </p:grpSpPr>
      <p:sp>
        <p:nvSpPr>
          <p:cNvPr id="131" name="Google Shape;131;p25"/>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Design</a:t>
            </a:r>
            <a:endParaRPr lang="en-GB"/>
          </a:p>
          <a:p>
            <a:pPr marL="0" lvl="0" indent="0" algn="l" rtl="0">
              <a:spcBef>
                <a:spcPts val="0"/>
              </a:spcBef>
              <a:spcAft>
                <a:spcPts val="0"/>
              </a:spcAft>
              <a:buNone/>
            </a:pPr>
          </a:p>
        </p:txBody>
      </p:sp>
      <p:sp>
        <p:nvSpPr>
          <p:cNvPr id="132" name="Google Shape;132;p25"/>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p>
        </p:txBody>
      </p:sp>
      <p:pic>
        <p:nvPicPr>
          <p:cNvPr id="133" name="Google Shape;133;p25"/>
          <p:cNvPicPr preferRelativeResize="0"/>
          <p:nvPr/>
        </p:nvPicPr>
        <p:blipFill>
          <a:blip r:embed="rId1"/>
          <a:stretch>
            <a:fillRect/>
          </a:stretch>
        </p:blipFill>
        <p:spPr>
          <a:xfrm>
            <a:off x="1538363" y="1152475"/>
            <a:ext cx="6067281" cy="34163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37" name="Shape 137"/>
        <p:cNvGrpSpPr/>
        <p:nvPr/>
      </p:nvGrpSpPr>
      <p:grpSpPr>
        <a:xfrm>
          <a:off x="0" y="0"/>
          <a:ext cx="0" cy="0"/>
          <a:chOff x="0" y="0"/>
          <a:chExt cx="0" cy="0"/>
        </a:xfrm>
      </p:grpSpPr>
      <p:sp>
        <p:nvSpPr>
          <p:cNvPr id="138" name="Google Shape;138;p26"/>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Design</a:t>
            </a:r>
            <a:endParaRPr lang="en-GB"/>
          </a:p>
          <a:p>
            <a:pPr marL="0" lvl="0" indent="0" algn="l" rtl="0">
              <a:spcBef>
                <a:spcPts val="0"/>
              </a:spcBef>
              <a:spcAft>
                <a:spcPts val="0"/>
              </a:spcAft>
              <a:buNone/>
            </a:pPr>
          </a:p>
          <a:p>
            <a:pPr marL="0" lvl="0" indent="0" algn="l" rtl="0">
              <a:spcBef>
                <a:spcPts val="0"/>
              </a:spcBef>
              <a:spcAft>
                <a:spcPts val="0"/>
              </a:spcAft>
              <a:buNone/>
            </a:pPr>
          </a:p>
        </p:txBody>
      </p:sp>
      <p:sp>
        <p:nvSpPr>
          <p:cNvPr id="139" name="Google Shape;139;p26"/>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p>
        </p:txBody>
      </p:sp>
      <p:pic>
        <p:nvPicPr>
          <p:cNvPr id="140" name="Google Shape;140;p26"/>
          <p:cNvPicPr preferRelativeResize="0"/>
          <p:nvPr/>
        </p:nvPicPr>
        <p:blipFill>
          <a:blip r:embed="rId1"/>
          <a:stretch>
            <a:fillRect/>
          </a:stretch>
        </p:blipFill>
        <p:spPr>
          <a:xfrm>
            <a:off x="1515375" y="1152475"/>
            <a:ext cx="6113242" cy="34164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44" name="Shape 144"/>
        <p:cNvGrpSpPr/>
        <p:nvPr/>
      </p:nvGrpSpPr>
      <p:grpSpPr>
        <a:xfrm>
          <a:off x="0" y="0"/>
          <a:ext cx="0" cy="0"/>
          <a:chOff x="0" y="0"/>
          <a:chExt cx="0" cy="0"/>
        </a:xfrm>
      </p:grpSpPr>
      <p:sp>
        <p:nvSpPr>
          <p:cNvPr id="145" name="Google Shape;145;p27"/>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Design</a:t>
            </a:r>
            <a:endParaRPr lang="en-GB"/>
          </a:p>
        </p:txBody>
      </p:sp>
      <p:sp>
        <p:nvSpPr>
          <p:cNvPr id="146" name="Google Shape;146;p27"/>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p>
        </p:txBody>
      </p:sp>
      <p:pic>
        <p:nvPicPr>
          <p:cNvPr id="147" name="Google Shape;147;p27"/>
          <p:cNvPicPr preferRelativeResize="0"/>
          <p:nvPr/>
        </p:nvPicPr>
        <p:blipFill>
          <a:blip r:embed="rId1"/>
          <a:stretch>
            <a:fillRect/>
          </a:stretch>
        </p:blipFill>
        <p:spPr>
          <a:xfrm>
            <a:off x="1535199" y="1152475"/>
            <a:ext cx="6073594" cy="34163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51" name="Shape 151"/>
        <p:cNvGrpSpPr/>
        <p:nvPr/>
      </p:nvGrpSpPr>
      <p:grpSpPr>
        <a:xfrm>
          <a:off x="0" y="0"/>
          <a:ext cx="0" cy="0"/>
          <a:chOff x="0" y="0"/>
          <a:chExt cx="0" cy="0"/>
        </a:xfrm>
      </p:grpSpPr>
      <p:sp>
        <p:nvSpPr>
          <p:cNvPr id="152" name="Google Shape;152;p28"/>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Design</a:t>
            </a:r>
            <a:endParaRPr lang="en-GB"/>
          </a:p>
        </p:txBody>
      </p:sp>
      <p:sp>
        <p:nvSpPr>
          <p:cNvPr id="153" name="Google Shape;153;p28"/>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p>
        </p:txBody>
      </p:sp>
      <p:pic>
        <p:nvPicPr>
          <p:cNvPr id="154" name="Google Shape;154;p28"/>
          <p:cNvPicPr preferRelativeResize="0"/>
          <p:nvPr/>
        </p:nvPicPr>
        <p:blipFill>
          <a:blip r:embed="rId1"/>
          <a:stretch>
            <a:fillRect/>
          </a:stretch>
        </p:blipFill>
        <p:spPr>
          <a:xfrm>
            <a:off x="1525486" y="1152475"/>
            <a:ext cx="6093026" cy="34164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58" name="Shape 158"/>
        <p:cNvGrpSpPr/>
        <p:nvPr/>
      </p:nvGrpSpPr>
      <p:grpSpPr>
        <a:xfrm>
          <a:off x="0" y="0"/>
          <a:ext cx="0" cy="0"/>
          <a:chOff x="0" y="0"/>
          <a:chExt cx="0" cy="0"/>
        </a:xfrm>
      </p:grpSpPr>
      <p:sp>
        <p:nvSpPr>
          <p:cNvPr id="159" name="Google Shape;159;p29"/>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Design</a:t>
            </a:r>
            <a:endParaRPr lang="en-GB"/>
          </a:p>
        </p:txBody>
      </p:sp>
      <p:sp>
        <p:nvSpPr>
          <p:cNvPr id="160" name="Google Shape;160;p29"/>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p>
        </p:txBody>
      </p:sp>
      <p:pic>
        <p:nvPicPr>
          <p:cNvPr id="161" name="Google Shape;161;p29"/>
          <p:cNvPicPr preferRelativeResize="0"/>
          <p:nvPr/>
        </p:nvPicPr>
        <p:blipFill>
          <a:blip r:embed="rId1"/>
          <a:stretch>
            <a:fillRect/>
          </a:stretch>
        </p:blipFill>
        <p:spPr>
          <a:xfrm>
            <a:off x="1529564" y="1152475"/>
            <a:ext cx="6084878" cy="34164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65" name="Shape 165"/>
        <p:cNvGrpSpPr/>
        <p:nvPr/>
      </p:nvGrpSpPr>
      <p:grpSpPr>
        <a:xfrm>
          <a:off x="0" y="0"/>
          <a:ext cx="0" cy="0"/>
          <a:chOff x="0" y="0"/>
          <a:chExt cx="0" cy="0"/>
        </a:xfrm>
      </p:grpSpPr>
      <p:sp>
        <p:nvSpPr>
          <p:cNvPr id="166" name="Google Shape;166;p30"/>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Design</a:t>
            </a:r>
            <a:endParaRPr lang="en-GB"/>
          </a:p>
        </p:txBody>
      </p:sp>
      <p:sp>
        <p:nvSpPr>
          <p:cNvPr id="167" name="Google Shape;167;p30"/>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p>
        </p:txBody>
      </p:sp>
      <p:pic>
        <p:nvPicPr>
          <p:cNvPr id="168" name="Google Shape;168;p30"/>
          <p:cNvPicPr preferRelativeResize="0"/>
          <p:nvPr/>
        </p:nvPicPr>
        <p:blipFill>
          <a:blip r:embed="rId1"/>
          <a:stretch>
            <a:fillRect/>
          </a:stretch>
        </p:blipFill>
        <p:spPr>
          <a:xfrm>
            <a:off x="1523911" y="1152475"/>
            <a:ext cx="6096168" cy="34164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72" name="Shape 172"/>
        <p:cNvGrpSpPr/>
        <p:nvPr/>
      </p:nvGrpSpPr>
      <p:grpSpPr>
        <a:xfrm>
          <a:off x="0" y="0"/>
          <a:ext cx="0" cy="0"/>
          <a:chOff x="0" y="0"/>
          <a:chExt cx="0" cy="0"/>
        </a:xfrm>
      </p:grpSpPr>
      <p:sp>
        <p:nvSpPr>
          <p:cNvPr id="173" name="Google Shape;173;p31"/>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What’s in the backend?</a:t>
            </a:r>
            <a:endParaRPr lang="en-GB"/>
          </a:p>
        </p:txBody>
      </p:sp>
      <p:sp>
        <p:nvSpPr>
          <p:cNvPr id="174" name="Google Shape;174;p31"/>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We’ll be using : </a:t>
            </a:r>
            <a:endParaRPr lang="en-GB"/>
          </a:p>
          <a:p>
            <a:pPr marL="457200" lvl="0" indent="-342900" algn="l" rtl="0">
              <a:spcBef>
                <a:spcPts val="1600"/>
              </a:spcBef>
              <a:spcAft>
                <a:spcPts val="0"/>
              </a:spcAft>
              <a:buSzPts val="1800"/>
              <a:buChar char="●"/>
            </a:pPr>
            <a:r>
              <a:rPr lang="en-GB"/>
              <a:t>Node js</a:t>
            </a:r>
            <a:endParaRPr lang="en-GB"/>
          </a:p>
          <a:p>
            <a:pPr marL="457200" lvl="0" indent="-342900" algn="l" rtl="0">
              <a:spcBef>
                <a:spcPts val="0"/>
              </a:spcBef>
              <a:spcAft>
                <a:spcPts val="0"/>
              </a:spcAft>
              <a:buSzPts val="1800"/>
              <a:buChar char="●"/>
            </a:pPr>
            <a:r>
              <a:rPr lang="en-GB"/>
              <a:t>Express Framework</a:t>
            </a:r>
            <a:endParaRPr lang="en-GB"/>
          </a:p>
          <a:p>
            <a:pPr marL="457200" lvl="0" indent="-342900" algn="l" rtl="0">
              <a:spcBef>
                <a:spcPts val="0"/>
              </a:spcBef>
              <a:spcAft>
                <a:spcPts val="0"/>
              </a:spcAft>
              <a:buSzPts val="1800"/>
              <a:buChar char="●"/>
            </a:pPr>
            <a:r>
              <a:rPr lang="en-GB"/>
              <a:t>mongoDB</a:t>
            </a:r>
            <a:endParaRPr lang="en-GB"/>
          </a:p>
          <a:p>
            <a:pPr marL="0" lvl="0" indent="0" algn="l" rtl="0">
              <a:spcBef>
                <a:spcPts val="1600"/>
              </a:spcBef>
              <a:spcAft>
                <a:spcPts val="0"/>
              </a:spcAft>
              <a:buNone/>
            </a:pPr>
          </a:p>
          <a:p>
            <a:pPr marL="0" lvl="0" indent="0" algn="l" rtl="0">
              <a:spcBef>
                <a:spcPts val="1600"/>
              </a:spcBef>
              <a:spcAft>
                <a:spcPts val="1600"/>
              </a:spcAft>
              <a:buNone/>
            </a:pPr>
            <a:r>
              <a:rPr lang="en-GB"/>
              <a:t>We haven’t integrated the backend part yet.</a:t>
            </a:r>
            <a:endParaRPr lang="en-GB"/>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Group Members</a:t>
            </a:r>
            <a:endParaRPr lang="en-GB"/>
          </a:p>
        </p:txBody>
      </p:sp>
      <p:sp>
        <p:nvSpPr>
          <p:cNvPr id="63" name="Google Shape;63;p14"/>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a:p>
            <a:pPr marL="0" lvl="0" indent="0" algn="l" rtl="0">
              <a:spcBef>
                <a:spcPts val="1600"/>
              </a:spcBef>
              <a:spcAft>
                <a:spcPts val="0"/>
              </a:spcAft>
              <a:buNone/>
            </a:pPr>
            <a:r>
              <a:rPr lang="en-GB"/>
              <a:t>Sajid Mahmud Borshon - 1510947642</a:t>
            </a:r>
            <a:endParaRPr lang="en-GB"/>
          </a:p>
          <a:p>
            <a:pPr marL="0" lvl="0" indent="0" algn="l" rtl="0">
              <a:spcBef>
                <a:spcPts val="1600"/>
              </a:spcBef>
              <a:spcAft>
                <a:spcPts val="0"/>
              </a:spcAft>
              <a:buNone/>
            </a:pPr>
            <a:r>
              <a:rPr lang="en-GB"/>
              <a:t>Mousumi Akter - 1411156642</a:t>
            </a:r>
            <a:endParaRPr lang="en-GB"/>
          </a:p>
          <a:p>
            <a:pPr marL="0" lvl="0" indent="0" algn="l" rtl="0">
              <a:spcBef>
                <a:spcPts val="1600"/>
              </a:spcBef>
              <a:spcAft>
                <a:spcPts val="0"/>
              </a:spcAft>
              <a:buNone/>
            </a:pPr>
            <a:r>
              <a:rPr lang="en-US" altLang="en-GB"/>
              <a:t>Kazi Mohammed Sakib- 1510964042</a:t>
            </a:r>
            <a:endParaRPr lang="en-GB"/>
          </a:p>
          <a:p>
            <a:pPr marL="0" lvl="0" indent="0" algn="l" rtl="0">
              <a:spcBef>
                <a:spcPts val="1600"/>
              </a:spcBef>
              <a:spcAft>
                <a:spcPts val="1600"/>
              </a:spcAft>
              <a:buNone/>
            </a:p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78" name="Shape 178"/>
        <p:cNvGrpSpPr/>
        <p:nvPr/>
      </p:nvGrpSpPr>
      <p:grpSpPr>
        <a:xfrm>
          <a:off x="0" y="0"/>
          <a:ext cx="0" cy="0"/>
          <a:chOff x="0" y="0"/>
          <a:chExt cx="0" cy="0"/>
        </a:xfrm>
      </p:grpSpPr>
      <p:sp>
        <p:nvSpPr>
          <p:cNvPr id="179" name="Google Shape;179;p32"/>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Why Node js?</a:t>
            </a:r>
            <a:endParaRPr lang="en-GB"/>
          </a:p>
        </p:txBody>
      </p:sp>
      <p:sp>
        <p:nvSpPr>
          <p:cNvPr id="180" name="Google Shape;180;p32"/>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Node.js uses an event-driven, non-blocking I/O model that makes it lightweight and efficient, perfect for data-intensive real-time applications that run across distributed devices.</a:t>
            </a:r>
            <a:endParaRPr lang="en-GB"/>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84" name="Shape 184"/>
        <p:cNvGrpSpPr/>
        <p:nvPr/>
      </p:nvGrpSpPr>
      <p:grpSpPr>
        <a:xfrm>
          <a:off x="0" y="0"/>
          <a:ext cx="0" cy="0"/>
          <a:chOff x="0" y="0"/>
          <a:chExt cx="0" cy="0"/>
        </a:xfrm>
      </p:grpSpPr>
      <p:sp>
        <p:nvSpPr>
          <p:cNvPr id="185" name="Google Shape;185;p33"/>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Why Express Framework?</a:t>
            </a:r>
            <a:endParaRPr lang="en-GB"/>
          </a:p>
        </p:txBody>
      </p:sp>
      <p:sp>
        <p:nvSpPr>
          <p:cNvPr id="186" name="Google Shape;186;p33"/>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Express is a minimal and flexible Node.js web application framework that provides a robust set of features for web and mobile applications. Creating a robust API is quick and easy. Express provides a thin layer of fundamental web application features.</a:t>
            </a:r>
            <a:endParaRPr lang="en-GB"/>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90" name="Shape 190"/>
        <p:cNvGrpSpPr/>
        <p:nvPr/>
      </p:nvGrpSpPr>
      <p:grpSpPr>
        <a:xfrm>
          <a:off x="0" y="0"/>
          <a:ext cx="0" cy="0"/>
          <a:chOff x="0" y="0"/>
          <a:chExt cx="0" cy="0"/>
        </a:xfrm>
      </p:grpSpPr>
      <p:sp>
        <p:nvSpPr>
          <p:cNvPr id="191" name="Google Shape;191;p34"/>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Why nosql?</a:t>
            </a:r>
            <a:endParaRPr lang="en-GB"/>
          </a:p>
        </p:txBody>
      </p:sp>
      <p:sp>
        <p:nvSpPr>
          <p:cNvPr id="192" name="Google Shape;192;p34"/>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We’ll be using mongoDB for Database Management System. SQL databases are primarily called as Relational Databases (RDBMS), whereas NoSQL database are primarily called as non-relational or distributed database. SQL databases have predefined schema whereas NoSQL databases have dynamic schema for unstructured data.</a:t>
            </a:r>
            <a:endParaRPr lang="en-GB"/>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96" name="Shape 196"/>
        <p:cNvGrpSpPr/>
        <p:nvPr/>
      </p:nvGrpSpPr>
      <p:grpSpPr>
        <a:xfrm>
          <a:off x="0" y="0"/>
          <a:ext cx="0" cy="0"/>
          <a:chOff x="0" y="0"/>
          <a:chExt cx="0" cy="0"/>
        </a:xfrm>
      </p:grpSpPr>
      <p:sp>
        <p:nvSpPr>
          <p:cNvPr id="197" name="Google Shape;197;p35"/>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Conclusion</a:t>
            </a:r>
            <a:endParaRPr lang="en-GB"/>
          </a:p>
        </p:txBody>
      </p:sp>
      <p:sp>
        <p:nvSpPr>
          <p:cNvPr id="198" name="Google Shape;198;p35"/>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We will also be following various standard rules like, SOLID, DRY, KISS, YAGNI etc. So we think, by following those structures we can hope to have a good designed and also well built web application(Hermes Might).</a:t>
            </a:r>
            <a:endParaRPr lang="en-GB"/>
          </a:p>
          <a:p>
            <a:pPr marL="0" lvl="0" indent="0" algn="ctr" rtl="0">
              <a:spcBef>
                <a:spcPts val="1600"/>
              </a:spcBef>
              <a:spcAft>
                <a:spcPts val="0"/>
              </a:spcAft>
              <a:buNone/>
            </a:pPr>
          </a:p>
          <a:p>
            <a:pPr marL="0" lvl="0" indent="0" algn="ctr" rtl="0">
              <a:spcBef>
                <a:spcPts val="1600"/>
              </a:spcBef>
              <a:spcAft>
                <a:spcPts val="1600"/>
              </a:spcAft>
              <a:buNone/>
            </a:pPr>
            <a:r>
              <a:rPr lang="en-GB" b="1"/>
              <a:t>Thank You</a:t>
            </a:r>
            <a:endParaRPr b="1"/>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Introduction</a:t>
            </a:r>
            <a:endParaRPr lang="en-GB"/>
          </a:p>
        </p:txBody>
      </p:sp>
      <p:sp>
        <p:nvSpPr>
          <p:cNvPr id="69" name="Google Shape;69;p15"/>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Hermes Might is a web based software solution where a user can rent playgrounds in different area in the city. It allows users to look for playground where they can arrange sports tournaments, can rent for play or they can find other people who want to play and volunteers can help the distressed people in case of natural disaster or take part in other social activities.</a:t>
            </a:r>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Logo</a:t>
            </a:r>
            <a:endParaRPr lang="en-GB"/>
          </a:p>
        </p:txBody>
      </p:sp>
      <p:sp>
        <p:nvSpPr>
          <p:cNvPr id="75" name="Google Shape;75;p16"/>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p>
        </p:txBody>
      </p:sp>
      <p:pic>
        <p:nvPicPr>
          <p:cNvPr id="76" name="Google Shape;76;p16"/>
          <p:cNvPicPr preferRelativeResize="0"/>
          <p:nvPr/>
        </p:nvPicPr>
        <p:blipFill>
          <a:blip r:embed="rId1"/>
          <a:stretch>
            <a:fillRect/>
          </a:stretch>
        </p:blipFill>
        <p:spPr>
          <a:xfrm>
            <a:off x="709075" y="1876923"/>
            <a:ext cx="7725849" cy="16330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Software Development Model</a:t>
            </a:r>
            <a:endParaRPr lang="en-GB"/>
          </a:p>
        </p:txBody>
      </p:sp>
      <p:sp>
        <p:nvSpPr>
          <p:cNvPr id="82" name="Google Shape;82;p17"/>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We’ve decided to use Incremental build model to develop this software. The incremental build model is a method of software development where the product is designed, implemented and tested incrementally (a little more is added each time) until the product is finished. Why we use this model will be described at length in the following presentation.</a:t>
            </a:r>
            <a:endParaRPr sz="2400">
              <a:solidFill>
                <a:srgbClr val="000000"/>
              </a:solidFill>
            </a:endParaRPr>
          </a:p>
          <a:p>
            <a:pPr marL="0" lvl="0" indent="0" algn="l" rtl="0">
              <a:spcBef>
                <a:spcPts val="1600"/>
              </a:spcBef>
              <a:spcAft>
                <a:spcPts val="1600"/>
              </a:spcAft>
              <a:buNone/>
            </a:pPr>
            <a:endParaRPr sz="24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Why Incremental Model?</a:t>
            </a:r>
            <a:endParaRPr lang="en-GB"/>
          </a:p>
        </p:txBody>
      </p:sp>
      <p:sp>
        <p:nvSpPr>
          <p:cNvPr id="88" name="Google Shape;88;p18"/>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Incremental model combines the elements of the waterfall model with the iterative philosophy of prototyping which makes it perfect for our project. One of the main benefit of this model is that we work in iterations so we can develop this project part by part and add the core functionalities faster and even if changes are required in any durations it can be easily found and fixed by regression testing. If we need to add any other core functionality it can also be put in an iteration and prioritize more. </a:t>
            </a:r>
            <a:endParaRPr lang="en-GB"/>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92" name="Shape 92"/>
        <p:cNvGrpSpPr/>
        <p:nvPr/>
      </p:nvGrpSpPr>
      <p:grpSpPr>
        <a:xfrm>
          <a:off x="0" y="0"/>
          <a:ext cx="0" cy="0"/>
          <a:chOff x="0" y="0"/>
          <a:chExt cx="0" cy="0"/>
        </a:xfrm>
      </p:grpSpPr>
      <p:sp>
        <p:nvSpPr>
          <p:cNvPr id="93" name="Google Shape;93;p19"/>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Why Incremental Model?</a:t>
            </a:r>
            <a:endParaRPr lang="en-GB"/>
          </a:p>
        </p:txBody>
      </p:sp>
      <p:sp>
        <p:nvSpPr>
          <p:cNvPr id="94" name="Google Shape;94;p19"/>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We can create partial system to produce the final system which will make it easier. It is generally easier to test and debug than other methods of software development because relatively smaller changes are made during each iteration. This allows for more targeted and rigorous testing of each element within the overall product.</a:t>
            </a:r>
            <a:endParaRPr lang="en-GB"/>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sp>
        <p:nvSpPr>
          <p:cNvPr id="99" name="Google Shape;99;p20"/>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Why Incremental Model?</a:t>
            </a:r>
            <a:endParaRPr lang="en-GB"/>
          </a:p>
        </p:txBody>
      </p:sp>
      <p:sp>
        <p:nvSpPr>
          <p:cNvPr id="100" name="Google Shape;100;p20"/>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Since the initial product delivery is faster and cost less we can release the product for review and make any useful or needed changes if required.</a:t>
            </a:r>
            <a:endParaRPr lang="en-GB"/>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04" name="Shape 104"/>
        <p:cNvGrpSpPr/>
        <p:nvPr/>
      </p:nvGrpSpPr>
      <p:grpSpPr>
        <a:xfrm>
          <a:off x="0" y="0"/>
          <a:ext cx="0" cy="0"/>
          <a:chOff x="0" y="0"/>
          <a:chExt cx="0" cy="0"/>
        </a:xfrm>
      </p:grpSpPr>
      <p:sp>
        <p:nvSpPr>
          <p:cNvPr id="105" name="Google Shape;105;p21"/>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Incremental Model vs Other Models</a:t>
            </a:r>
            <a:endParaRPr lang="en-GB"/>
          </a:p>
        </p:txBody>
      </p:sp>
      <p:sp>
        <p:nvSpPr>
          <p:cNvPr id="106" name="Google Shape;106;p21"/>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We think incremental model is best for our web application. As we are developing this web application as new developers, it will be very helpful for us to do it part by part. Using waterfall model will be a hassle for us, as it requires all the information at once and will need to integrate all things at once. </a:t>
            </a:r>
            <a:endParaRPr lang="en-GB"/>
          </a:p>
        </p:txBody>
      </p:sp>
    </p:spTree>
  </p:cSld>
  <p:clrMapOvr>
    <a:masterClrMapping/>
  </p:clrMapOvr>
</p:sld>
</file>

<file path=ppt/theme/theme1.xml><?xml version="1.0" encoding="utf-8"?>
<a:theme xmlns:a="http://schemas.openxmlformats.org/drawingml/2006/main"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3592</Words>
  <Application>WPS Presentation</Application>
  <PresentationFormat/>
  <Paragraphs>91</Paragraphs>
  <Slides>23</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23</vt:i4>
      </vt:variant>
    </vt:vector>
  </HeadingPairs>
  <TitlesOfParts>
    <vt:vector size="32" baseType="lpstr">
      <vt:lpstr>Arial</vt:lpstr>
      <vt:lpstr>SimSun</vt:lpstr>
      <vt:lpstr>Wingdings</vt:lpstr>
      <vt:lpstr>Arial</vt:lpstr>
      <vt:lpstr>Alfa Slab One</vt:lpstr>
      <vt:lpstr>Proxima Nova</vt:lpstr>
      <vt:lpstr>Microsoft YaHei</vt:lpstr>
      <vt:lpstr>Arial Unicode MS</vt:lpstr>
      <vt:lpstr>Gameday</vt:lpstr>
      <vt:lpstr>Hermes Might</vt:lpstr>
      <vt:lpstr>Group Members</vt:lpstr>
      <vt:lpstr>Introduction</vt:lpstr>
      <vt:lpstr>Logo</vt:lpstr>
      <vt:lpstr>Software Development Model</vt:lpstr>
      <vt:lpstr>Why Incremental Model?</vt:lpstr>
      <vt:lpstr>Why Incremental Model?</vt:lpstr>
      <vt:lpstr>Why Incremental Model?</vt:lpstr>
      <vt:lpstr>Incremental Model vs Other Models</vt:lpstr>
      <vt:lpstr>Model Class Diagram</vt:lpstr>
      <vt:lpstr>Uml Class Diagram</vt:lpstr>
      <vt:lpstr>What’s in the frontend?</vt:lpstr>
      <vt:lpstr>Design</vt:lpstr>
      <vt:lpstr>Design</vt:lpstr>
      <vt:lpstr>Design</vt:lpstr>
      <vt:lpstr>Design</vt:lpstr>
      <vt:lpstr>Design</vt:lpstr>
      <vt:lpstr>Design</vt:lpstr>
      <vt:lpstr>What’s in the backend?</vt:lpstr>
      <vt:lpstr>Why Node js?</vt:lpstr>
      <vt:lpstr>Why Express Framework?</vt:lpstr>
      <vt:lpstr>Why nosql?</vt:lpstr>
      <vt:lpstr>Conclusion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Hermes Might</dc:title>
  <dc:creator/>
  <cp:lastModifiedBy>USER</cp:lastModifiedBy>
  <cp:revision>2</cp:revision>
  <dcterms:created xsi:type="dcterms:W3CDTF">2019-02-09T18:09:50Z</dcterms:created>
  <dcterms:modified xsi:type="dcterms:W3CDTF">2019-02-09T18:10:30Z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1033-10.2.0.7635</vt:lpwstr>
  </property>
</Properties>
</file>